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Infrastruktur og felles eiendom</a:t>
            </a:r>
            <a:endParaRPr dirty="0"/>
          </a:p>
        </p:txBody>
      </p:sp>
      <p:pic>
        <p:nvPicPr>
          <p:cNvPr id="3" name="Picture 2" descr="23310645-46a3-4b7a-8d5f-9c24bbea0ee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1723869"/>
            <a:ext cx="2087217" cy="14765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3200400"/>
            <a:ext cx="230139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lang="nb-NO" dirty="0"/>
          </a:p>
          <a:p>
            <a:r>
              <a:rPr dirty="0" err="1"/>
              <a:t>Neskollen</a:t>
            </a:r>
            <a:r>
              <a:rPr dirty="0"/>
              <a:t> </a:t>
            </a:r>
            <a:r>
              <a:rPr dirty="0" err="1"/>
              <a:t>Velforening</a:t>
            </a:r>
            <a:endParaRPr dirty="0"/>
          </a:p>
          <a:p>
            <a:r>
              <a:rPr lang="nb-NO" dirty="0"/>
              <a:t>Årsmøte 25 mars 2026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Veg – Infrastruktur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3 940 meter </a:t>
            </a:r>
            <a:r>
              <a:rPr dirty="0" err="1"/>
              <a:t>vei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ulike</a:t>
            </a:r>
            <a:r>
              <a:rPr dirty="0"/>
              <a:t> </a:t>
            </a:r>
            <a:r>
              <a:rPr dirty="0" err="1"/>
              <a:t>bredder</a:t>
            </a:r>
            <a:endParaRPr dirty="0"/>
          </a:p>
          <a:p>
            <a:r>
              <a:rPr dirty="0" err="1"/>
              <a:t>Beregnet</a:t>
            </a:r>
            <a:r>
              <a:rPr dirty="0"/>
              <a:t> areal (4 m </a:t>
            </a:r>
            <a:r>
              <a:rPr dirty="0" err="1"/>
              <a:t>bredde</a:t>
            </a:r>
            <a:r>
              <a:rPr dirty="0"/>
              <a:t>): 15 760 m² </a:t>
            </a:r>
            <a:r>
              <a:rPr dirty="0" err="1"/>
              <a:t>asfalt</a:t>
            </a:r>
            <a:endParaRPr dirty="0"/>
          </a:p>
          <a:p>
            <a:r>
              <a:rPr dirty="0" err="1"/>
              <a:t>Asfalteringskostnad</a:t>
            </a:r>
            <a:r>
              <a:rPr dirty="0"/>
              <a:t>: 350 </a:t>
            </a:r>
            <a:r>
              <a:rPr dirty="0" err="1"/>
              <a:t>kr</a:t>
            </a:r>
            <a:r>
              <a:rPr dirty="0"/>
              <a:t>/m² </a:t>
            </a:r>
            <a:r>
              <a:rPr dirty="0" err="1"/>
              <a:t>inkl</a:t>
            </a:r>
            <a:r>
              <a:rPr dirty="0"/>
              <a:t>. </a:t>
            </a:r>
            <a:r>
              <a:rPr dirty="0" err="1"/>
              <a:t>mva</a:t>
            </a:r>
            <a:endParaRPr dirty="0"/>
          </a:p>
          <a:p>
            <a:r>
              <a:rPr dirty="0"/>
              <a:t>Total </a:t>
            </a:r>
            <a:r>
              <a:rPr dirty="0" err="1"/>
              <a:t>kostnad</a:t>
            </a:r>
            <a:r>
              <a:rPr dirty="0"/>
              <a:t> </a:t>
            </a:r>
            <a:r>
              <a:rPr dirty="0" err="1"/>
              <a:t>inkl</a:t>
            </a:r>
            <a:r>
              <a:rPr dirty="0"/>
              <a:t>. </a:t>
            </a:r>
            <a:r>
              <a:rPr dirty="0" err="1"/>
              <a:t>mva</a:t>
            </a:r>
            <a:r>
              <a:rPr dirty="0"/>
              <a:t>: 5 516 000 </a:t>
            </a:r>
            <a:r>
              <a:rPr dirty="0" err="1"/>
              <a:t>kr</a:t>
            </a:r>
            <a:endParaRPr dirty="0"/>
          </a:p>
          <a:p>
            <a:r>
              <a:rPr dirty="0" err="1"/>
              <a:t>Eventuelle</a:t>
            </a:r>
            <a:r>
              <a:rPr dirty="0"/>
              <a:t> </a:t>
            </a:r>
            <a:r>
              <a:rPr dirty="0" err="1"/>
              <a:t>grunnarbeider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komme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tillegg</a:t>
            </a:r>
            <a:endParaRPr lang="nb-NO" dirty="0"/>
          </a:p>
          <a:p>
            <a:r>
              <a:rPr lang="nb-NO" dirty="0" err="1"/>
              <a:t>Kabeltrekk</a:t>
            </a:r>
            <a:r>
              <a:rPr lang="nb-NO" dirty="0"/>
              <a:t> må skiftes ved jordfeil. Kostbart.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Lys og belysning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185 </a:t>
            </a:r>
            <a:r>
              <a:rPr dirty="0" err="1"/>
              <a:t>lysmaster</a:t>
            </a:r>
            <a:r>
              <a:rPr dirty="0"/>
              <a:t> for </a:t>
            </a:r>
            <a:r>
              <a:rPr dirty="0" err="1"/>
              <a:t>veilys</a:t>
            </a:r>
            <a:endParaRPr dirty="0"/>
          </a:p>
          <a:p>
            <a:r>
              <a:rPr dirty="0"/>
              <a:t>Lys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akebakke</a:t>
            </a:r>
            <a:r>
              <a:rPr lang="nb-NO" dirty="0"/>
              <a:t>, lys anlegg</a:t>
            </a:r>
          </a:p>
          <a:p>
            <a:r>
              <a:rPr lang="nb-NO" dirty="0"/>
              <a:t>Master tar skade ved påkjørsler, jordfeil og kabelbrudd. Kostbart å erstatte.</a:t>
            </a:r>
            <a:endParaRPr dirty="0"/>
          </a:p>
          <a:p>
            <a:r>
              <a:rPr dirty="0"/>
              <a:t>Drift, </a:t>
            </a:r>
            <a:r>
              <a:rPr dirty="0" err="1"/>
              <a:t>vedlikehold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strøm</a:t>
            </a:r>
            <a:r>
              <a:rPr dirty="0"/>
              <a:t> er </a:t>
            </a:r>
            <a:r>
              <a:rPr dirty="0" err="1"/>
              <a:t>foreningens</a:t>
            </a:r>
            <a:r>
              <a:rPr dirty="0"/>
              <a:t> </a:t>
            </a:r>
            <a:r>
              <a:rPr dirty="0" err="1"/>
              <a:t>ansvar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Lekeplasser og nærmiljøanlegg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39 </a:t>
            </a:r>
            <a:r>
              <a:rPr dirty="0" err="1"/>
              <a:t>lekeplasser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nærmiljøanlegg</a:t>
            </a:r>
            <a:endParaRPr dirty="0"/>
          </a:p>
          <a:p>
            <a:r>
              <a:rPr dirty="0" err="1"/>
              <a:t>Flere</a:t>
            </a:r>
            <a:r>
              <a:rPr dirty="0"/>
              <a:t> med </a:t>
            </a:r>
            <a:r>
              <a:rPr dirty="0" err="1"/>
              <a:t>belysning</a:t>
            </a:r>
            <a:r>
              <a:rPr lang="nb-NO" dirty="0"/>
              <a:t> og kostbare installasjoner</a:t>
            </a:r>
            <a:endParaRPr dirty="0"/>
          </a:p>
          <a:p>
            <a:r>
              <a:rPr dirty="0" err="1"/>
              <a:t>Kontroll</a:t>
            </a:r>
            <a:r>
              <a:rPr dirty="0"/>
              <a:t>, </a:t>
            </a:r>
            <a:r>
              <a:rPr dirty="0" err="1"/>
              <a:t>vedlikehold</a:t>
            </a:r>
            <a:r>
              <a:rPr lang="nb-NO" dirty="0"/>
              <a:t>, bark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oppgraderinger</a:t>
            </a:r>
            <a:r>
              <a:rPr dirty="0"/>
              <a:t> </a:t>
            </a:r>
            <a:r>
              <a:rPr dirty="0" err="1"/>
              <a:t>ivaretas</a:t>
            </a:r>
            <a:r>
              <a:rPr dirty="0"/>
              <a:t> av </a:t>
            </a:r>
            <a:r>
              <a:rPr dirty="0" err="1"/>
              <a:t>velforeningen</a:t>
            </a:r>
            <a:endParaRPr lang="nb-NO" dirty="0"/>
          </a:p>
          <a:p>
            <a:r>
              <a:rPr lang="nb-NO" dirty="0"/>
              <a:t>Årlige reparasjoner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Gressflater og grøntarealer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44 480 m² </a:t>
            </a:r>
            <a:r>
              <a:rPr dirty="0" err="1"/>
              <a:t>etablerte</a:t>
            </a:r>
            <a:r>
              <a:rPr dirty="0"/>
              <a:t> </a:t>
            </a:r>
            <a:r>
              <a:rPr dirty="0" err="1"/>
              <a:t>gressflater</a:t>
            </a:r>
            <a:endParaRPr dirty="0"/>
          </a:p>
          <a:p>
            <a:r>
              <a:rPr lang="nb-NO" dirty="0"/>
              <a:t>R</a:t>
            </a:r>
            <a:r>
              <a:rPr dirty="0" err="1"/>
              <a:t>undt</a:t>
            </a:r>
            <a:r>
              <a:rPr dirty="0"/>
              <a:t> om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boligfeltet</a:t>
            </a:r>
            <a:endParaRPr dirty="0"/>
          </a:p>
          <a:p>
            <a:r>
              <a:rPr dirty="0"/>
              <a:t>Klipping, </a:t>
            </a:r>
            <a:r>
              <a:rPr dirty="0" err="1"/>
              <a:t>vedlikehold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skjøtsel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Skogspartier og randsoner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Skogspartier</a:t>
            </a:r>
            <a:r>
              <a:rPr dirty="0"/>
              <a:t> </a:t>
            </a:r>
            <a:r>
              <a:rPr dirty="0" err="1"/>
              <a:t>både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rundt</a:t>
            </a:r>
            <a:r>
              <a:rPr dirty="0"/>
              <a:t> </a:t>
            </a:r>
            <a:r>
              <a:rPr dirty="0" err="1"/>
              <a:t>boligfeltet</a:t>
            </a:r>
            <a:r>
              <a:rPr lang="nb-NO" dirty="0"/>
              <a:t>. Flere tusen trær.</a:t>
            </a:r>
            <a:endParaRPr dirty="0"/>
          </a:p>
          <a:p>
            <a:r>
              <a:rPr dirty="0" err="1"/>
              <a:t>Randsoner</a:t>
            </a:r>
            <a:r>
              <a:rPr dirty="0"/>
              <a:t> mot </a:t>
            </a:r>
            <a:r>
              <a:rPr dirty="0" err="1"/>
              <a:t>øvrige</a:t>
            </a:r>
            <a:r>
              <a:rPr dirty="0"/>
              <a:t> </a:t>
            </a:r>
            <a:r>
              <a:rPr dirty="0" err="1"/>
              <a:t>områder</a:t>
            </a:r>
            <a:endParaRPr dirty="0"/>
          </a:p>
          <a:p>
            <a:r>
              <a:rPr dirty="0"/>
              <a:t>Stell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håndtering</a:t>
            </a:r>
            <a:r>
              <a:rPr dirty="0"/>
              <a:t> </a:t>
            </a:r>
            <a:r>
              <a:rPr dirty="0" err="1"/>
              <a:t>iht</a:t>
            </a:r>
            <a:r>
              <a:rPr dirty="0"/>
              <a:t>. </a:t>
            </a:r>
            <a:r>
              <a:rPr dirty="0" err="1"/>
              <a:t>reguleringsplan</a:t>
            </a:r>
            <a:endParaRPr dirty="0"/>
          </a:p>
          <a:p>
            <a:r>
              <a:rPr dirty="0" err="1"/>
              <a:t>Ivaretas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tråd</a:t>
            </a:r>
            <a:r>
              <a:rPr dirty="0"/>
              <a:t> med </a:t>
            </a:r>
            <a:r>
              <a:rPr dirty="0" err="1"/>
              <a:t>medlemmenes</a:t>
            </a:r>
            <a:r>
              <a:rPr dirty="0"/>
              <a:t> </a:t>
            </a:r>
            <a:r>
              <a:rPr dirty="0" err="1"/>
              <a:t>ønsker</a:t>
            </a:r>
            <a:r>
              <a:rPr lang="nb-NO" dirty="0"/>
              <a:t>, reguleringsplan og overordnede regler.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Renhold og søppelhåndtering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52 </a:t>
            </a:r>
            <a:r>
              <a:rPr dirty="0" err="1"/>
              <a:t>søppelbøtter</a:t>
            </a:r>
            <a:endParaRPr dirty="0"/>
          </a:p>
          <a:p>
            <a:r>
              <a:rPr dirty="0" err="1"/>
              <a:t>Tømmes</a:t>
            </a:r>
            <a:r>
              <a:rPr dirty="0"/>
              <a:t> </a:t>
            </a:r>
            <a:r>
              <a:rPr dirty="0" err="1"/>
              <a:t>jevnlig</a:t>
            </a:r>
            <a:endParaRPr dirty="0"/>
          </a:p>
          <a:p>
            <a:r>
              <a:rPr dirty="0" err="1"/>
              <a:t>Bidrar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 </a:t>
            </a:r>
            <a:r>
              <a:rPr dirty="0" err="1"/>
              <a:t>trivsel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orden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området</a:t>
            </a:r>
            <a:endParaRPr lang="nb-NO" dirty="0"/>
          </a:p>
          <a:p>
            <a:r>
              <a:rPr lang="nb-NO" dirty="0"/>
              <a:t>Sponsing av «</a:t>
            </a:r>
            <a:r>
              <a:rPr lang="nb-NO" dirty="0" err="1"/>
              <a:t>Ruskenaksjon</a:t>
            </a:r>
            <a:r>
              <a:rPr lang="nb-NO" dirty="0"/>
              <a:t> før 17 mai»</a:t>
            </a:r>
          </a:p>
          <a:p>
            <a:r>
              <a:rPr lang="nb-NO" dirty="0"/>
              <a:t>Opprydding etter nyttår og ved «behov»</a:t>
            </a:r>
          </a:p>
          <a:p>
            <a:r>
              <a:rPr lang="nb-NO" dirty="0"/>
              <a:t>Tjernet eies nå av Nes kommune. Inklusiv amfiet.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Helhetlig ansvar for fellesområdene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Veger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asfalt</a:t>
            </a:r>
            <a:endParaRPr lang="nb-NO" dirty="0"/>
          </a:p>
          <a:p>
            <a:r>
              <a:rPr lang="nb-NO" dirty="0"/>
              <a:t>Turstier trenger nytt bærelag</a:t>
            </a:r>
          </a:p>
          <a:p>
            <a:r>
              <a:rPr dirty="0" err="1"/>
              <a:t>Belysning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teknisk</a:t>
            </a:r>
            <a:r>
              <a:rPr dirty="0"/>
              <a:t> </a:t>
            </a:r>
            <a:r>
              <a:rPr dirty="0" err="1"/>
              <a:t>infrastruktur</a:t>
            </a:r>
            <a:endParaRPr dirty="0"/>
          </a:p>
          <a:p>
            <a:r>
              <a:rPr dirty="0" err="1"/>
              <a:t>Lekeplasser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nærmiljøanlegg</a:t>
            </a:r>
            <a:endParaRPr dirty="0"/>
          </a:p>
          <a:p>
            <a:r>
              <a:rPr lang="nb-NO" dirty="0"/>
              <a:t>Grøntområder</a:t>
            </a:r>
            <a:r>
              <a:rPr dirty="0"/>
              <a:t>, </a:t>
            </a:r>
            <a:r>
              <a:rPr dirty="0" err="1"/>
              <a:t>gressflater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skog</a:t>
            </a:r>
            <a:endParaRPr dirty="0"/>
          </a:p>
          <a:p>
            <a:r>
              <a:rPr dirty="0" err="1"/>
              <a:t>Renhold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søppelhåndtering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244</Words>
  <Application>Microsoft Office PowerPoint</Application>
  <PresentationFormat>Skjermfremvisning (4:3)</PresentationFormat>
  <Paragraphs>44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Infrastruktur og felles eiendom</vt:lpstr>
      <vt:lpstr>Veg – Infrastruktur</vt:lpstr>
      <vt:lpstr>Lys og belysning</vt:lpstr>
      <vt:lpstr>Lekeplasser og nærmiljøanlegg</vt:lpstr>
      <vt:lpstr>Gressflater og grøntarealer</vt:lpstr>
      <vt:lpstr>Skogspartier og randsoner</vt:lpstr>
      <vt:lpstr>Renhold og søppelhåndtering</vt:lpstr>
      <vt:lpstr>Helhetlig ansvar for fellesområdene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Per Olin</cp:lastModifiedBy>
  <cp:revision>2</cp:revision>
  <dcterms:created xsi:type="dcterms:W3CDTF">2013-01-27T09:14:16Z</dcterms:created>
  <dcterms:modified xsi:type="dcterms:W3CDTF">2026-02-18T18:38:29Z</dcterms:modified>
  <cp:category/>
</cp:coreProperties>
</file>