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94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5AD9-70B1-9B12-CC0E-DE9563ECA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5179AB-63A2-D132-B1BC-9C3128E3C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6050A-33B2-E583-1D36-06FFE009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66349-DA59-F9A4-AF41-7C4E53FDD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7D2BC-BE71-0B6B-C624-1CDD41E2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822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90BFB-B827-6816-39B2-A58B0CDF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DE8EF-6862-E831-DCFD-2EFEF0BF1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CE8BB-0350-8321-2467-B9E9B34C0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7A657-2C2E-BC26-AEAE-E07F69672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33DDA-FFC1-95A3-1259-CB412EB8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10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8A2F6-BA0B-A1AF-26A4-229E293EB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81586-565B-7C57-BE5C-936835F54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507CC-9C9E-498E-55F9-7337BDA37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93846-AF8C-93C3-5920-181313C7A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9EF91-9416-C929-F623-253EBA39D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5203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49D4F-39DE-6007-0336-88E2468DC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A0FE2-BDD2-883C-081A-E1864EE87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59682-663D-BF7C-F4D7-D48284C77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10960-197D-DC71-EDF6-ED7176DC5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346E6-C3DB-DD5A-6809-7B092DEC3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59320-934A-55F3-531C-559277C91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570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50432-7BF0-0AF6-6D9C-C94EEB804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D3A01-EEBB-3E78-0B29-424438DD6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419829-E9F4-51BF-48F7-B589A04E5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187000-5B5C-F99D-08F7-4B4F6123A7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CC6190-D76F-9619-1610-8A06FC003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26F06F-060A-B39C-D145-CE818295B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95CFF9-7BC2-6E81-EBAB-20CCCCE6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4D7826-AF08-E551-5BF0-4FEA93E77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555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EC2BA-4972-93E1-4C0A-A728DFFCD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64D97-6C2A-1AFC-6E7D-368D7C426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41B10C-9BAC-B6BD-3CD0-C6B44BF9D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87652B-6DB4-C023-D0EC-25F33736A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5352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3852E2-FBF3-6667-B97B-937174C94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B10C10-141C-6C54-CB2F-ED28FB0CE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A7171-D070-7CC1-22FF-9D5E0178C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770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70B9A-4317-FC99-3EFA-26FD12C00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B70FC-EBD4-FE98-B268-641D9D700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6B6B8-26CA-0A0A-8658-B216848A4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E1ACA4-FC36-A28C-FA9E-E3B49BCCE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D7B8A8-87D5-D860-9AA9-30C94EB2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6FDE9A-8C7E-03AB-5BBC-B9920F80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2400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5AACC-8256-CD96-EBE4-99848B0BA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61A945-BB5C-32A0-DEDF-00FEED9687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33405-9324-5D21-7BD3-F251526913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073EFB-777F-7B61-C4BC-980C2D1A6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06EED-8C78-003B-354D-684457CB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13A9B-344D-BC22-5C68-8C88FDCC4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3466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F2F28-32A8-35F6-7101-272B6E32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8DFFCA-5E3F-94A3-504E-AE1E6C76E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49D86-9DD8-8D48-78D1-3E91EC663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0CBFC-174A-839E-F5E9-07462FE91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09077-2F14-DB72-9EF7-07BC8DF13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526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728070-834F-AD52-9D51-187CDF1D1D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B0FD20-2110-2A24-6A2A-D60BB3668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18154-1F23-EDAB-0BB6-F953D36E5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14C99-9E04-A315-EC6D-2D83D58DF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D4B4D-4150-A9EF-BA16-AB9850017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0259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E711FE-E280-D3B4-3086-584F31DB3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DA690-27A2-E38E-1FB6-88B18B80A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0FC54-AB04-B48B-3143-B1F87FC375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E74071-A87C-4EB2-AC00-41ECC487DBD7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81AB1-2127-6888-98D7-0E9DC33DD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F0FD8-67AD-1607-D402-AB57E3AC5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E9FA58-ACF6-4F6C-B7AD-EB6F9CC47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322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E8E05-5D55-7FF8-2CBE-E0FB892BDB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Hundepark </a:t>
            </a:r>
            <a:r>
              <a:rPr lang="nb-NO" dirty="0" err="1"/>
              <a:t>Neskollen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5D6436-0979-EED2-9044-07B437C4B6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2025-02-12</a:t>
            </a:r>
          </a:p>
        </p:txBody>
      </p:sp>
    </p:spTree>
    <p:extLst>
      <p:ext uri="{BB962C8B-B14F-4D97-AF65-F5344CB8AC3E}">
        <p14:creationId xmlns:p14="http://schemas.microsoft.com/office/powerpoint/2010/main" val="487252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9D138-BFA2-B643-C359-B4814A12B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Størrelse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A30ECED-7027-35C2-1F25-331D537596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4311527" cy="4351338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944F363-9BE4-A833-61C9-D765D73605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31136" y="1825625"/>
            <a:ext cx="4263727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A4E87D-53DB-BC21-D549-DC207A1E68CE}"/>
              </a:ext>
            </a:extLst>
          </p:cNvPr>
          <p:cNvSpPr txBox="1"/>
          <p:nvPr/>
        </p:nvSpPr>
        <p:spPr>
          <a:xfrm>
            <a:off x="1143000" y="2146300"/>
            <a:ext cx="3702050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Det private området  på Udnes er ca 70m x 35m (2500m2)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AE2CB-2C56-3853-34E5-D3A26369DFA2}"/>
              </a:ext>
            </a:extLst>
          </p:cNvPr>
          <p:cNvSpPr txBox="1"/>
          <p:nvPr/>
        </p:nvSpPr>
        <p:spPr>
          <a:xfrm>
            <a:off x="6911974" y="2076450"/>
            <a:ext cx="3702050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Vi tenker at ca 1000m2 er tilstrekkelig</a:t>
            </a:r>
          </a:p>
        </p:txBody>
      </p:sp>
    </p:spTree>
    <p:extLst>
      <p:ext uri="{BB962C8B-B14F-4D97-AF65-F5344CB8AC3E}">
        <p14:creationId xmlns:p14="http://schemas.microsoft.com/office/powerpoint/2010/main" val="61503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47E3B60-AAF1-3346-5DE6-5CEE4C41F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5328" y="1768475"/>
            <a:ext cx="5424441" cy="42858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0B360E-E744-163E-E2F3-8FDDCEB68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400" dirty="0"/>
              <a:t>Fasiliteter (offentlig hundepark, så adgang for alle)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1716051-5D2E-71AA-4EFC-502D826000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10338" y="1768475"/>
            <a:ext cx="3487923" cy="4351338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26E0EA-AEE4-A30B-928D-324B8B2CFC35}"/>
              </a:ext>
            </a:extLst>
          </p:cNvPr>
          <p:cNvSpPr txBox="1"/>
          <p:nvPr/>
        </p:nvSpPr>
        <p:spPr>
          <a:xfrm>
            <a:off x="1546223" y="1987550"/>
            <a:ext cx="2216151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Positivt med grind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FEA17E-7617-0AE2-7646-1C2B794E7F47}"/>
              </a:ext>
            </a:extLst>
          </p:cNvPr>
          <p:cNvSpPr txBox="1"/>
          <p:nvPr/>
        </p:nvSpPr>
        <p:spPr>
          <a:xfrm>
            <a:off x="6096000" y="1987550"/>
            <a:ext cx="257086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Positivt med to området</a:t>
            </a:r>
          </a:p>
        </p:txBody>
      </p:sp>
    </p:spTree>
    <p:extLst>
      <p:ext uri="{BB962C8B-B14F-4D97-AF65-F5344CB8AC3E}">
        <p14:creationId xmlns:p14="http://schemas.microsoft.com/office/powerpoint/2010/main" val="3864851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E9423-BC1F-8026-5DCF-638DAA64F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Alternativ 1a</a:t>
            </a:r>
            <a:br>
              <a:rPr lang="nb-NO" dirty="0"/>
            </a:br>
            <a:r>
              <a:rPr lang="nb-NO" dirty="0"/>
              <a:t>(25m x 35m) (</a:t>
            </a:r>
            <a:r>
              <a:rPr lang="nb-NO" b="1" dirty="0"/>
              <a:t>120m</a:t>
            </a:r>
            <a:r>
              <a:rPr lang="nb-NO" dirty="0"/>
              <a:t>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343CB74-B22C-77D7-5BBB-A3234979CE4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08508" y="1825625"/>
            <a:ext cx="4215483" cy="435133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1D2AD-39FB-F000-118F-0464179978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b="1" dirty="0"/>
              <a:t>Forslag</a:t>
            </a:r>
          </a:p>
          <a:p>
            <a:pPr marL="0" indent="0">
              <a:buNone/>
            </a:pPr>
            <a:r>
              <a:rPr lang="nb-NO" dirty="0"/>
              <a:t>Kutte noe trær, men la det være en kombinasjon av natur og åpen område</a:t>
            </a:r>
            <a:br>
              <a:rPr lang="nb-NO" dirty="0"/>
            </a:br>
            <a:br>
              <a:rPr lang="nb-NO" dirty="0"/>
            </a:br>
            <a:r>
              <a:rPr lang="nb-NO" b="1" dirty="0"/>
              <a:t>Fordeler</a:t>
            </a:r>
          </a:p>
          <a:p>
            <a:pPr marL="0" indent="0">
              <a:buNone/>
            </a:pPr>
            <a:r>
              <a:rPr lang="nb-NO" dirty="0"/>
              <a:t>Området er allerede lyst (og hyggelig) </a:t>
            </a:r>
            <a:r>
              <a:rPr lang="nb-NO" dirty="0" err="1"/>
              <a:t>pga</a:t>
            </a:r>
            <a:r>
              <a:rPr lang="nb-NO" dirty="0"/>
              <a:t> belysning ved fotballbanen.</a:t>
            </a:r>
          </a:p>
          <a:p>
            <a:pPr marL="0" indent="0">
              <a:buNone/>
            </a:pPr>
            <a:r>
              <a:rPr lang="nb-NO" dirty="0"/>
              <a:t>Enklere (</a:t>
            </a:r>
            <a:r>
              <a:rPr lang="nb-NO" dirty="0" err="1"/>
              <a:t>billigerer</a:t>
            </a:r>
            <a:r>
              <a:rPr lang="nb-NO" dirty="0"/>
              <a:t>) byggeprosess da det er nærmere kjørbar vei.</a:t>
            </a:r>
          </a:p>
        </p:txBody>
      </p:sp>
    </p:spTree>
    <p:extLst>
      <p:ext uri="{BB962C8B-B14F-4D97-AF65-F5344CB8AC3E}">
        <p14:creationId xmlns:p14="http://schemas.microsoft.com/office/powerpoint/2010/main" val="3425740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BDC2D-9FFD-A577-8F75-3C7F0236C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FE3E-6E54-9E38-804F-1429C207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Alternativ 1b</a:t>
            </a:r>
            <a:br>
              <a:rPr lang="nb-NO" dirty="0"/>
            </a:br>
            <a:r>
              <a:rPr lang="nb-NO" dirty="0"/>
              <a:t>(20m x 35m)+(20m x 10m) (</a:t>
            </a:r>
            <a:r>
              <a:rPr lang="nb-NO" b="1" dirty="0"/>
              <a:t>150m</a:t>
            </a:r>
            <a:r>
              <a:rPr lang="nb-NO" dirty="0"/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E97A79-CB6E-0624-E5F2-C4B3B728E7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b="1" dirty="0"/>
              <a:t>Forslag</a:t>
            </a:r>
          </a:p>
          <a:p>
            <a:pPr marL="0" indent="0">
              <a:buNone/>
            </a:pPr>
            <a:r>
              <a:rPr lang="nb-NO" dirty="0"/>
              <a:t>Kutte noe trær, men la det være en kombinasjon av natur og åpen område</a:t>
            </a:r>
            <a:br>
              <a:rPr lang="nb-NO" dirty="0"/>
            </a:br>
            <a:br>
              <a:rPr lang="nb-NO" dirty="0"/>
            </a:br>
            <a:r>
              <a:rPr lang="nb-NO" b="1" dirty="0"/>
              <a:t>Fordeler</a:t>
            </a:r>
          </a:p>
          <a:p>
            <a:pPr marL="0" indent="0">
              <a:buNone/>
            </a:pPr>
            <a:r>
              <a:rPr lang="nb-NO" dirty="0"/>
              <a:t>Området er allerede lyst (og hyggelig) </a:t>
            </a:r>
            <a:r>
              <a:rPr lang="nb-NO" dirty="0" err="1"/>
              <a:t>pga</a:t>
            </a:r>
            <a:r>
              <a:rPr lang="nb-NO" dirty="0"/>
              <a:t> belysning ved fotballbanen.</a:t>
            </a:r>
          </a:p>
          <a:p>
            <a:pPr marL="0" indent="0">
              <a:buNone/>
            </a:pPr>
            <a:r>
              <a:rPr lang="nb-NO" dirty="0"/>
              <a:t>Enklere (</a:t>
            </a:r>
            <a:r>
              <a:rPr lang="nb-NO" dirty="0" err="1"/>
              <a:t>billigerer</a:t>
            </a:r>
            <a:r>
              <a:rPr lang="nb-NO" dirty="0"/>
              <a:t>) byggeprosess da det er nærmere kjørbar vei.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65A994-08E2-75FB-6C3D-D995518EBE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FED239-5D7A-9DEE-DD19-0FE203C10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4214532" cy="452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9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F14B8-DF03-D4C0-48E3-7D34711DC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A74CC-C93D-35E3-08B0-29639204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Alternativ 2</a:t>
            </a:r>
            <a:br>
              <a:rPr lang="nb-NO" dirty="0"/>
            </a:br>
            <a:r>
              <a:rPr lang="nb-NO" dirty="0"/>
              <a:t>(45m x 20m) (</a:t>
            </a:r>
            <a:r>
              <a:rPr lang="nb-NO" b="1" dirty="0"/>
              <a:t>130m</a:t>
            </a:r>
            <a:r>
              <a:rPr lang="nb-NO" dirty="0"/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72D79-CC32-6745-0756-B10016D31D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Forslag</a:t>
            </a:r>
          </a:p>
          <a:p>
            <a:pPr marL="0" indent="0">
              <a:buNone/>
            </a:pPr>
            <a:r>
              <a:rPr lang="nb-NO" dirty="0"/>
              <a:t>Benytte et åpent området i skogen. Behov for å anlegge belysning </a:t>
            </a:r>
          </a:p>
          <a:p>
            <a:pPr marL="0" indent="0">
              <a:buNone/>
            </a:pPr>
            <a:r>
              <a:rPr lang="nb-NO" b="1" dirty="0"/>
              <a:t>Fordeler</a:t>
            </a:r>
          </a:p>
          <a:p>
            <a:pPr marL="0" indent="0">
              <a:buNone/>
            </a:pPr>
            <a:r>
              <a:rPr lang="nb-NO" dirty="0"/>
              <a:t>Litt mer avgrenset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40DC82-3D5A-8B06-74D6-DCF3110A9F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8C3A69-CD6C-2F93-03F5-9CB2D415C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5198191" cy="411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55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183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Hundepark Neskollen</vt:lpstr>
      <vt:lpstr>Størrelse</vt:lpstr>
      <vt:lpstr>Fasiliteter (offentlig hundepark, så adgang for alle)</vt:lpstr>
      <vt:lpstr>Alternativ 1a (25m x 35m) (120m)</vt:lpstr>
      <vt:lpstr>Alternativ 1b (20m x 35m)+(20m x 10m) (150m)</vt:lpstr>
      <vt:lpstr>Alternativ 2 (45m x 20m) (130m)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Larsen, Karl Kristian</dc:creator>
  <cp:lastModifiedBy>Larsen, Karl Kristian</cp:lastModifiedBy>
  <cp:revision>3</cp:revision>
  <dcterms:created xsi:type="dcterms:W3CDTF">2025-02-11T07:56:54Z</dcterms:created>
  <dcterms:modified xsi:type="dcterms:W3CDTF">2025-02-11T08:37:49Z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379ec1e-7734-4071-a4b9-9f091c05fa90_Enabled">
    <vt:lpwstr>true</vt:lpwstr>
  </property>
  <property fmtid="{D5CDD505-2E9C-101B-9397-08002B2CF9AE}" pid="3" name="MSIP_Label_6379ec1e-7734-4071-a4b9-9f091c05fa90_SetDate">
    <vt:lpwstr>2025-02-11T08:28:30Z</vt:lpwstr>
  </property>
  <property fmtid="{D5CDD505-2E9C-101B-9397-08002B2CF9AE}" pid="4" name="MSIP_Label_6379ec1e-7734-4071-a4b9-9f091c05fa90_Method">
    <vt:lpwstr>Standard</vt:lpwstr>
  </property>
  <property fmtid="{D5CDD505-2E9C-101B-9397-08002B2CF9AE}" pid="5" name="MSIP_Label_6379ec1e-7734-4071-a4b9-9f091c05fa90_Name">
    <vt:lpwstr>General-No-Marking</vt:lpwstr>
  </property>
  <property fmtid="{D5CDD505-2E9C-101B-9397-08002B2CF9AE}" pid="6" name="MSIP_Label_6379ec1e-7734-4071-a4b9-9f091c05fa90_SiteId">
    <vt:lpwstr>33dab507-5210-4075-805b-f2717d8cfa74</vt:lpwstr>
  </property>
  <property fmtid="{D5CDD505-2E9C-101B-9397-08002B2CF9AE}" pid="7" name="MSIP_Label_6379ec1e-7734-4071-a4b9-9f091c05fa90_ActionId">
    <vt:lpwstr>0aedb3f1-c6ae-41ec-b0bd-cd45e000bf1c</vt:lpwstr>
  </property>
  <property fmtid="{D5CDD505-2E9C-101B-9397-08002B2CF9AE}" pid="8" name="MSIP_Label_6379ec1e-7734-4071-a4b9-9f091c05fa90_ContentBits">
    <vt:lpwstr>0</vt:lpwstr>
  </property>
</Properties>
</file>