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32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FB358CF-36F1-5184-7ABC-A1F0EE15E0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FC143AC4-F4D9-68D7-9C9B-DBEAD1218D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9B24D104-1029-759A-C8F0-CBAC8CB99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ECAED89-59F3-C4D7-5911-98FEAC6F6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B2867A8C-705F-2928-4D70-98FD1E61B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92435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32D2158-FA2F-6582-CFF6-D83E24E65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5B14D44-6F24-F7B5-9E54-9D251C8DB6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9192946-3E62-D777-BF62-99B5A723C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AF33BC2-793C-F1CD-3363-7D9E81A3C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724768DD-6B34-73A3-590D-B35AC1AD5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05805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49A62FC-1369-DA4F-7DC6-CCEB629AD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15D0F5DE-379A-D6EE-59CD-8D7B110ED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965E039C-7BFC-0972-E42C-550459114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2A3B7411-D68B-46D7-64F7-2BC135ED5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F7536F4-1FA8-2E1F-2B34-168BB54A2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40502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16D4A89-13A5-7BDF-C998-8A081A1D4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8FA4E4BF-6346-412F-27FE-20E8266A28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8C444228-2847-F6D7-0E8D-2ED6637136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2721354-9C6C-ACCB-C038-03B78AB92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0F61376A-7444-C7BF-00D5-AE0C769C5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461C5EBB-43F8-9E65-C441-49F117F7B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71169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77C87D7-9807-4212-AABA-A204EF648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2977812E-C4AF-4B51-C1C8-E2830794E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4740838D-05A0-32AC-CFE9-7A4D854DCB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8132C6A9-7985-EFE0-252F-631864B5FE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065CD7E6-58FB-3DDC-038D-CA84A2789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137A3341-254A-8A67-76AA-047D3479C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5C9AAFA6-0701-E033-197C-6A0FF4CA3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5EB64EB4-739E-BE4C-CF2A-B4B0E9079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6621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8A47EF2-5EE8-A577-BA0C-71511AB06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57A7EB52-A515-0197-512D-78560DB3F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5B973753-7766-B831-CC9C-BBBFD95B7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F9491456-0768-BF67-6998-A3C6C538B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69029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2FE8D9A6-87C2-E5E1-F48B-7F188413E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316C73E8-1F96-7D48-D6FC-97147E901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306040FC-0D04-7D08-935F-88AE95E7D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7479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0006838-E945-2004-138D-7A2C5857A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FD27092-EEDB-D801-93E1-1C706B8B1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ABB9C2F-8F7B-4A4E-B099-D2ABA422B7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CB097867-E81A-FB3F-59CF-D0764B0E7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52FE9ACD-A756-043C-C37C-60988D9DF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D7766C9D-E59A-4E64-36F2-D0021D8E3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3534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40DDFB6-BF8E-D01E-B8B1-43B42815B7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A4025D10-2ECA-2496-1335-44165D146F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0070FED2-41EF-A7F9-8029-0B998DBDC4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EC346A07-02D5-D76C-8C31-87FEE4AB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C9C6CF2-F99C-1028-7CB5-3588D82F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C0D5F711-CB78-C0FC-C09B-32908828F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87037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40E2D73-5EA0-70C1-9D28-76C819233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1D718040-E7A5-DBBD-EA66-14C51B78F6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B9E2650-38A2-B3A9-8193-040D09997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42D6FB9E-DB16-45DC-762C-09AA2811C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53B0732D-C8C0-3274-711E-1BE5AA224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1730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5A750553-10EF-B087-45DC-A82DCA1473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F5B28B22-7BB7-4895-739B-D226FDED8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F06D0D5-FC39-3A6F-1CEA-A67A1BBF6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B5100F1-B1C7-BBF3-5489-1E372C6FE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13608F8-0669-6530-1BCB-46F49EA90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79838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646DC9EB-BD8E-0410-61F3-F03A01ECB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5F20DB53-A01D-55B0-FCB2-744FAD24C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B10A5640-7749-522E-C9F3-5AFE0988DF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3C971-91A0-4310-9783-E0CB988E8609}" type="datetimeFigureOut">
              <a:rPr lang="nb-NO" smtClean="0"/>
              <a:t>21.03.2023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E10CA2C-D92A-3935-69FA-CF4EFB1C97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A9E1A60-E6CE-6CD6-822A-65ADAFE2FA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70212-0928-48B5-A29D-58414FB019A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167123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Bilde 4" descr="Et bilde som inneholder tre, utendørs, vei, riding&#10;&#10;Automatisk generert beskrivelse">
            <a:extLst>
              <a:ext uri="{FF2B5EF4-FFF2-40B4-BE49-F238E27FC236}">
                <a16:creationId xmlns:a16="http://schemas.microsoft.com/office/drawing/2014/main" id="{8DD6368E-6706-967C-7443-836D06E0C7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06" r="23298" b="1185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DC85EBFB-237D-B0C9-EC26-0F32317576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Status pumptrack på Neskollen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8792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8FDE952-2CE3-6637-9FB2-E2E1EF8AB4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F40607D8-BB47-813E-2F95-5CE540517E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5" name="Bilde 4" descr="Et bilde som inneholder tekst&#10;&#10;Automatisk generert beskrivelse">
            <a:extLst>
              <a:ext uri="{FF2B5EF4-FFF2-40B4-BE49-F238E27FC236}">
                <a16:creationId xmlns:a16="http://schemas.microsoft.com/office/drawing/2014/main" id="{B7FF5819-AA06-94DF-036F-5C09839D2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343" y="397183"/>
            <a:ext cx="10033313" cy="6225560"/>
          </a:xfrm>
          <a:prstGeom prst="rect">
            <a:avLst/>
          </a:prstGeom>
          <a:effectLst>
            <a:softEdge rad="508000"/>
          </a:effectLst>
        </p:spPr>
      </p:pic>
      <p:pic>
        <p:nvPicPr>
          <p:cNvPr id="7" name="Bilde 6" descr="Et bilde som inneholder tekst, gress&#10;&#10;Automatisk generert beskrivelse">
            <a:extLst>
              <a:ext uri="{FF2B5EF4-FFF2-40B4-BE49-F238E27FC236}">
                <a16:creationId xmlns:a16="http://schemas.microsoft.com/office/drawing/2014/main" id="{F80978BA-3CB5-ACC6-18B2-2819587DE2E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454" y="613690"/>
            <a:ext cx="3813110" cy="2144874"/>
          </a:xfrm>
          <a:prstGeom prst="rect">
            <a:avLst/>
          </a:prstGeom>
          <a:ln w="1905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scene3d>
            <a:camera prst="perspectiveLeft"/>
            <a:lightRig rig="threePt" dir="t"/>
          </a:scene3d>
        </p:spPr>
      </p:pic>
      <p:pic>
        <p:nvPicPr>
          <p:cNvPr id="9" name="Bilde 8">
            <a:extLst>
              <a:ext uri="{FF2B5EF4-FFF2-40B4-BE49-F238E27FC236}">
                <a16:creationId xmlns:a16="http://schemas.microsoft.com/office/drawing/2014/main" id="{C82E0124-C415-6EF6-92EB-08A9ED7D481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7" r="6102"/>
          <a:stretch/>
        </p:blipFill>
        <p:spPr>
          <a:xfrm>
            <a:off x="6736454" y="3509963"/>
            <a:ext cx="3813111" cy="2535946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</p:pic>
      <p:cxnSp>
        <p:nvCxnSpPr>
          <p:cNvPr id="12" name="Rett pilkobling 11">
            <a:extLst>
              <a:ext uri="{FF2B5EF4-FFF2-40B4-BE49-F238E27FC236}">
                <a16:creationId xmlns:a16="http://schemas.microsoft.com/office/drawing/2014/main" id="{B60B8BF8-293F-7527-6EE4-37D484F7BBC7}"/>
              </a:ext>
            </a:extLst>
          </p:cNvPr>
          <p:cNvCxnSpPr>
            <a:cxnSpLocks/>
          </p:cNvCxnSpPr>
          <p:nvPr/>
        </p:nvCxnSpPr>
        <p:spPr>
          <a:xfrm>
            <a:off x="6921584" y="2712922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ett pilkobling 15">
            <a:extLst>
              <a:ext uri="{FF2B5EF4-FFF2-40B4-BE49-F238E27FC236}">
                <a16:creationId xmlns:a16="http://schemas.microsoft.com/office/drawing/2014/main" id="{100F9497-9754-3729-4C05-E3E3E367BE8D}"/>
              </a:ext>
            </a:extLst>
          </p:cNvPr>
          <p:cNvCxnSpPr>
            <a:cxnSpLocks/>
          </p:cNvCxnSpPr>
          <p:nvPr/>
        </p:nvCxnSpPr>
        <p:spPr>
          <a:xfrm flipH="1">
            <a:off x="3601514" y="1677409"/>
            <a:ext cx="3334200" cy="1969320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Rett pilkobling 18">
            <a:extLst>
              <a:ext uri="{FF2B5EF4-FFF2-40B4-BE49-F238E27FC236}">
                <a16:creationId xmlns:a16="http://schemas.microsoft.com/office/drawing/2014/main" id="{DB23F948-D99A-F440-EB72-187764BC1017}"/>
              </a:ext>
            </a:extLst>
          </p:cNvPr>
          <p:cNvCxnSpPr>
            <a:cxnSpLocks/>
          </p:cNvCxnSpPr>
          <p:nvPr/>
        </p:nvCxnSpPr>
        <p:spPr>
          <a:xfrm flipH="1" flipV="1">
            <a:off x="3601514" y="3799129"/>
            <a:ext cx="3334200" cy="978762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467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D2010A4-F78B-78FB-18A7-9370F368A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1588" y="266252"/>
            <a:ext cx="5257800" cy="1325563"/>
          </a:xfrm>
        </p:spPr>
        <p:txBody>
          <a:bodyPr>
            <a:normAutofit/>
          </a:bodyPr>
          <a:lstStyle/>
          <a:p>
            <a:pPr algn="ctr"/>
            <a:r>
              <a:rPr lang="nb-NO" sz="6600" b="1" dirty="0"/>
              <a:t>Finansiering </a:t>
            </a:r>
          </a:p>
        </p:txBody>
      </p:sp>
      <p:pic>
        <p:nvPicPr>
          <p:cNvPr id="4" name="Bilde 3" descr="Et bilde som inneholder logo&#10;&#10;Automatisk generert beskrivelse">
            <a:extLst>
              <a:ext uri="{FF2B5EF4-FFF2-40B4-BE49-F238E27FC236}">
                <a16:creationId xmlns:a16="http://schemas.microsoft.com/office/drawing/2014/main" id="{9D2A648B-1095-1A19-AA54-61DAD2873C9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445" y="299123"/>
            <a:ext cx="1489050" cy="1292692"/>
          </a:xfrm>
          <a:prstGeom prst="rect">
            <a:avLst/>
          </a:prstGeom>
        </p:spPr>
      </p:pic>
      <p:pic>
        <p:nvPicPr>
          <p:cNvPr id="7" name="Plassholder for innhold 6">
            <a:extLst>
              <a:ext uri="{FF2B5EF4-FFF2-40B4-BE49-F238E27FC236}">
                <a16:creationId xmlns:a16="http://schemas.microsoft.com/office/drawing/2014/main" id="{49AFD268-A4F6-CEA7-FEAE-CCE29E7F01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81846" y="1783056"/>
            <a:ext cx="11428307" cy="4279440"/>
          </a:xfrm>
          <a:effectLst>
            <a:softEdge rad="31750"/>
          </a:effectLst>
        </p:spPr>
      </p:pic>
      <p:pic>
        <p:nvPicPr>
          <p:cNvPr id="10" name="Bilde 9" descr="Et bilde som inneholder logo&#10;&#10;Automatisk generert beskrivelse">
            <a:extLst>
              <a:ext uri="{FF2B5EF4-FFF2-40B4-BE49-F238E27FC236}">
                <a16:creationId xmlns:a16="http://schemas.microsoft.com/office/drawing/2014/main" id="{067B9AE9-05C0-B6E6-B43A-DA15EF469F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2504" y="711638"/>
            <a:ext cx="1750367" cy="40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20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59EF2D5-4569-194D-8B81-3E1398D8B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b-NO"/>
              <a:t>Fremdriftsplan</a:t>
            </a:r>
            <a:endParaRPr lang="nb-NO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AE721C91-A373-4433-685D-87D6D09222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745" y="1897166"/>
            <a:ext cx="11640509" cy="3591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3175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10315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6</Words>
  <Application>Microsoft Office PowerPoint</Application>
  <PresentationFormat>Widescreen</PresentationFormat>
  <Paragraphs>3</Paragraphs>
  <Slides>4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Office-tema</vt:lpstr>
      <vt:lpstr>Status pumptrack på Neskollen</vt:lpstr>
      <vt:lpstr>PowerPoint-presentasjon</vt:lpstr>
      <vt:lpstr>Finansiering </vt:lpstr>
      <vt:lpstr>Fremdriftsplan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Status pumptrack på Neskollen</dc:title>
  <dc:creator>Knut-Ove Kvarme</dc:creator>
  <cp:lastModifiedBy>Per Bertil Mårten Olin</cp:lastModifiedBy>
  <cp:revision>6</cp:revision>
  <dcterms:created xsi:type="dcterms:W3CDTF">2023-03-20T07:49:44Z</dcterms:created>
  <dcterms:modified xsi:type="dcterms:W3CDTF">2023-03-21T08:17:05Z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f2d168d-d670-4add-a8d0-a1b93607f0cd_Enabled">
    <vt:lpwstr>true</vt:lpwstr>
  </property>
  <property fmtid="{D5CDD505-2E9C-101B-9397-08002B2CF9AE}" pid="3" name="MSIP_Label_8f2d168d-d670-4add-a8d0-a1b93607f0cd_SetDate">
    <vt:lpwstr>2023-03-20T08:23:19Z</vt:lpwstr>
  </property>
  <property fmtid="{D5CDD505-2E9C-101B-9397-08002B2CF9AE}" pid="4" name="MSIP_Label_8f2d168d-d670-4add-a8d0-a1b93607f0cd_Method">
    <vt:lpwstr>Standard</vt:lpwstr>
  </property>
  <property fmtid="{D5CDD505-2E9C-101B-9397-08002B2CF9AE}" pid="5" name="MSIP_Label_8f2d168d-d670-4add-a8d0-a1b93607f0cd_Name">
    <vt:lpwstr>8f2d168d-d670-4add-a8d0-a1b93607f0cd</vt:lpwstr>
  </property>
  <property fmtid="{D5CDD505-2E9C-101B-9397-08002B2CF9AE}" pid="6" name="MSIP_Label_8f2d168d-d670-4add-a8d0-a1b93607f0cd_SiteId">
    <vt:lpwstr>bcd8254a-5029-4a8c-a07a-e0beffe7375f</vt:lpwstr>
  </property>
  <property fmtid="{D5CDD505-2E9C-101B-9397-08002B2CF9AE}" pid="7" name="MSIP_Label_8f2d168d-d670-4add-a8d0-a1b93607f0cd_ActionId">
    <vt:lpwstr>0a39e27e-1106-4304-b49f-284576d48176</vt:lpwstr>
  </property>
  <property fmtid="{D5CDD505-2E9C-101B-9397-08002B2CF9AE}" pid="8" name="MSIP_Label_8f2d168d-d670-4add-a8d0-a1b93607f0cd_ContentBits">
    <vt:lpwstr>0</vt:lpwstr>
  </property>
</Properties>
</file>